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7" r:id="rId4"/>
    <p:sldId id="293" r:id="rId5"/>
    <p:sldId id="301" r:id="rId6"/>
    <p:sldId id="302" r:id="rId7"/>
    <p:sldId id="299" r:id="rId8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823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402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4AA73-D5A7-4D65-B8FD-2705079AFDEB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402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05BC-C2E4-44D6-9C18-2EF0DB10F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3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7D43-64A2-4173-832A-05E84B532577}" type="datetimeFigureOut">
              <a:rPr lang="en-IN" smtClean="0"/>
              <a:t>23-07-2025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B1A81-63A4-45CE-91E9-08EC58E50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28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46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06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587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502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11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96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1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38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135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91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47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917F-AFC0-497B-9530-7E0F3F65C218}" type="datetimeFigureOut">
              <a:rPr lang="en-IN" smtClean="0"/>
              <a:pPr/>
              <a:t>23-07-2025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0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6784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Project No. 06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PROMOTION OF BEE-KEEPING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Dr Nazir A Ganai\Desktop\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8" y="44624"/>
            <a:ext cx="1417921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1206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SKUAST-Kashmir for Quality Life</a:t>
            </a:r>
            <a:endParaRPr lang="en-IN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6463"/>
            <a:ext cx="612068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MPR of HADP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June , 2025</a:t>
            </a:r>
          </a:p>
        </p:txBody>
      </p:sp>
    </p:spTree>
    <p:extLst>
      <p:ext uri="{BB962C8B-B14F-4D97-AF65-F5344CB8AC3E}">
        <p14:creationId xmlns:p14="http://schemas.microsoft.com/office/powerpoint/2010/main" val="4406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53229"/>
              </p:ext>
            </p:extLst>
          </p:nvPr>
        </p:nvGraphicFramePr>
        <p:xfrm>
          <a:off x="152400" y="523220"/>
          <a:ext cx="8799772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92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76980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Target /Interventions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Budget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Allocation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Funds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Released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 up to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31st of March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m/o June, 2025</a:t>
                      </a:r>
                    </a:p>
                    <a:p>
                      <a:pPr marL="0" algn="ctr" defTabSz="914400" rtl="0" eaLnBrk="1" latinLnBrk="0" hangingPunct="1"/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Achievements for the m/o June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2025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1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Bee breeding centre for climate smart bees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  <a:r>
                        <a:rPr lang="en-US" sz="1200" baseline="0" dirty="0"/>
                        <a:t> lakhs</a:t>
                      </a:r>
                      <a:endParaRPr lang="en-IN" sz="1200" dirty="0"/>
                    </a:p>
                    <a:p>
                      <a:pPr algn="ctr"/>
                      <a:r>
                        <a:rPr lang="en-IN" sz="1200" dirty="0"/>
                        <a:t>(2025-26)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lakhs</a:t>
                      </a:r>
                      <a:endParaRPr lang="en-IN" sz="1200" dirty="0"/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1.617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Expenditure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 Lakhs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Polarimeter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bill has been  submitted in the comptroller office SKUAST- Kashmir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has been released for the year 2025-2026 =  25 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  for the year2024-25= 50lakhs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Requisition for budget enhancement  of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 Lakhs to the already sanctioned amount i.e.,  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 Lakhs for the smooth functioning of project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IN" sz="1200" dirty="0"/>
                        <a:t>Installation of OTC (Open Top Chamber) system is</a:t>
                      </a:r>
                      <a:r>
                        <a:rPr lang="en-IN" sz="1200" baseline="0" dirty="0"/>
                        <a:t> completed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077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Disease diagnostic and quarantine centre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Targets for</a:t>
                      </a:r>
                      <a:r>
                        <a:rPr lang="en-IN" sz="1200" baseline="0" dirty="0"/>
                        <a:t> establishment of </a:t>
                      </a:r>
                      <a:r>
                        <a:rPr lang="en-IN" sz="1200" dirty="0"/>
                        <a:t>Disease diagnostic and quarantine centre is</a:t>
                      </a:r>
                      <a:r>
                        <a:rPr lang="en-IN" sz="1200" baseline="0" dirty="0"/>
                        <a:t> completed with all equipment's  functional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81">
                <a:tc rowSpan="2"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nucleus stock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Production of nucleus stock </a:t>
                      </a:r>
                    </a:p>
                    <a:p>
                      <a:pPr algn="just"/>
                      <a:r>
                        <a:rPr lang="en-IN" sz="1200" dirty="0"/>
                        <a:t>Is initiated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itchFamily="34" charset="0"/>
                        <a:buNone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baseline="0" dirty="0"/>
                        <a:t>Action Plan for the Financial year  2025-2026  has been made  and forwarded it to the Directorate of Research (HADP Cell).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Bills received through Gem-Portal and same has been submitted in the Comptroller office SKUAST–K Shalimar 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the Equipment's purchased under HADP-06 Project has been made functional and demonstration is carried out.</a:t>
                      </a: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857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bee colonies by</a:t>
                      </a:r>
                      <a:r>
                        <a:rPr lang="en-IN" sz="1200" baseline="0" dirty="0"/>
                        <a:t> </a:t>
                      </a:r>
                      <a:r>
                        <a:rPr lang="en-IN" sz="1200" dirty="0"/>
                        <a:t>bee breeders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3039" y="0"/>
            <a:ext cx="523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MPR, June 2025</a:t>
            </a:r>
          </a:p>
        </p:txBody>
      </p:sp>
    </p:spTree>
    <p:extLst>
      <p:ext uri="{BB962C8B-B14F-4D97-AF65-F5344CB8AC3E}">
        <p14:creationId xmlns:p14="http://schemas.microsoft.com/office/powerpoint/2010/main" val="379652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>
                <a:latin typeface="Times New Roman" pitchFamily="18" charset="0"/>
                <a:cs typeface="Times New Roman" pitchFamily="18" charset="0"/>
              </a:rPr>
              <a:t>OPEN TOP CHAMBER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422"/>
            <a:ext cx="8382000" cy="522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6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293"/>
          <a:stretch/>
        </p:blipFill>
        <p:spPr bwMode="auto">
          <a:xfrm>
            <a:off x="304800" y="1862683"/>
            <a:ext cx="4173891" cy="278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97" y="1905000"/>
            <a:ext cx="4119941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0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ALL THE EQUIPMENTS ARE FUNCTIONAL IN 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  <a:endParaRPr lang="en-IN" sz="1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189817" cy="23923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59730"/>
            <a:ext cx="3266946" cy="24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004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4271620"/>
            <a:ext cx="3134866" cy="228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514"/>
            <a:ext cx="315226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1600200"/>
            <a:ext cx="3048000" cy="22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2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Insect Mini-Museum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36505" y="404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5" name="Picture 11" descr="C:\Users\Pollination Centre\Downloads\WhatsApp Image 2025-02-05 at 3.52.36 PM.jpe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9" y="1219200"/>
            <a:ext cx="408774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ollination Centre\Downloads\WhatsApp Image 2025-02-05 at 3.52.33 PM.jpeg.cr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08" y="1219200"/>
            <a:ext cx="455039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8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</TotalTime>
  <Words>258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 Project No. 06 PROMOTION OF BEE-KEEPING   </vt:lpstr>
      <vt:lpstr>PowerPoint Presentation</vt:lpstr>
      <vt:lpstr>OPEN TOP CHAMBER </vt:lpstr>
      <vt:lpstr>DISEASES DIGONOSTIC AND QURENTINE CENTER</vt:lpstr>
      <vt:lpstr>ALL THE EQUIPMENTS ARE FUNCTIONAL IN DISEASES DIGONOSTIC AND QURENTINE CENTER</vt:lpstr>
      <vt:lpstr>PowerPoint Presentation</vt:lpstr>
      <vt:lpstr>Insect Mini-Museum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Nazir</dc:creator>
  <cp:lastModifiedBy>HP</cp:lastModifiedBy>
  <cp:revision>182</cp:revision>
  <cp:lastPrinted>2025-05-01T04:51:53Z</cp:lastPrinted>
  <dcterms:created xsi:type="dcterms:W3CDTF">2015-11-10T03:27:06Z</dcterms:created>
  <dcterms:modified xsi:type="dcterms:W3CDTF">2025-07-23T09:58:33Z</dcterms:modified>
</cp:coreProperties>
</file>